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/>
    <p:restoredTop sz="94658"/>
  </p:normalViewPr>
  <p:slideViewPr>
    <p:cSldViewPr snapToGrid="0" snapToObjects="1">
      <p:cViewPr varScale="1">
        <p:scale>
          <a:sx n="129" d="100"/>
          <a:sy n="129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0" y="5797547"/>
            <a:ext cx="1208500" cy="674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8781"/>
            <a:ext cx="7772400" cy="3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8" y="5767127"/>
            <a:ext cx="1926548" cy="784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86" y="5767127"/>
            <a:ext cx="1749488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5" r:id="rId4"/>
    <p:sldLayoutId id="2147483664" r:id="rId5"/>
    <p:sldLayoutId id="2147483674" r:id="rId6"/>
    <p:sldLayoutId id="2147483665" r:id="rId7"/>
    <p:sldLayoutId id="2147483676" r:id="rId8"/>
    <p:sldLayoutId id="2147483677" r:id="rId9"/>
    <p:sldLayoutId id="2147483678" r:id="rId10"/>
    <p:sldLayoutId id="2147483679" r:id="rId11"/>
    <p:sldLayoutId id="2147483667" r:id="rId12"/>
    <p:sldLayoutId id="2147483680" r:id="rId13"/>
    <p:sldLayoutId id="2147483682" r:id="rId14"/>
    <p:sldLayoutId id="214748368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r="6490"/>
          <a:stretch/>
        </p:blipFill>
        <p:spPr>
          <a:xfrm>
            <a:off x="0" y="290208"/>
            <a:ext cx="8686800" cy="314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400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Courier New</vt:lpstr>
      <vt:lpstr>LucidaGrande</vt:lpstr>
      <vt:lpstr>Wingdings</vt:lpstr>
      <vt:lpstr>Arial</vt:lpstr>
      <vt:lpstr>Theme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Microsoft Office User</cp:lastModifiedBy>
  <cp:revision>63</cp:revision>
  <dcterms:created xsi:type="dcterms:W3CDTF">2016-09-19T18:05:34Z</dcterms:created>
  <dcterms:modified xsi:type="dcterms:W3CDTF">2021-11-02T16:02:19Z</dcterms:modified>
</cp:coreProperties>
</file>