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39"/>
    <p:restoredTop sz="94658"/>
  </p:normalViewPr>
  <p:slideViewPr>
    <p:cSldViewPr snapToGrid="0" snapToObjects="1">
      <p:cViewPr varScale="1">
        <p:scale>
          <a:sx n="73" d="100"/>
          <a:sy n="73" d="100"/>
        </p:scale>
        <p:origin x="17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20" y="5797547"/>
            <a:ext cx="1208500" cy="674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8781"/>
            <a:ext cx="7772400" cy="310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019523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5" y="1825625"/>
            <a:ext cx="4725775" cy="3792538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88816"/>
            <a:ext cx="38862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825625"/>
            <a:ext cx="38862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837467"/>
            <a:ext cx="7886700" cy="21398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5"/>
            <a:ext cx="78867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977353"/>
            <a:ext cx="7886700" cy="662890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4006391"/>
            <a:ext cx="3886200" cy="16117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4"/>
            <a:ext cx="78867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4006391"/>
            <a:ext cx="38862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4"/>
            <a:ext cx="4970872" cy="288777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13401"/>
            <a:ext cx="4970872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2" y="1825624"/>
            <a:ext cx="2802707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 smtClean="0"/>
              <a:t>Divider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88" y="5767127"/>
            <a:ext cx="1926548" cy="784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86" y="5767127"/>
            <a:ext cx="1749488" cy="7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3792750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792801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25625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37469"/>
            <a:ext cx="3886200" cy="2780906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815897"/>
            <a:ext cx="38862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837467"/>
            <a:ext cx="3886200" cy="27806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5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807093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18333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47705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3807093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 smtClean="0"/>
              <a:t>Insert Object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7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78867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88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85320" y="6205392"/>
            <a:ext cx="486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5982005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79" y="5949950"/>
            <a:ext cx="1523491" cy="620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7" y="5949949"/>
            <a:ext cx="1324318" cy="5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5" r:id="rId4"/>
    <p:sldLayoutId id="2147483664" r:id="rId5"/>
    <p:sldLayoutId id="2147483674" r:id="rId6"/>
    <p:sldLayoutId id="2147483665" r:id="rId7"/>
    <p:sldLayoutId id="2147483676" r:id="rId8"/>
    <p:sldLayoutId id="2147483677" r:id="rId9"/>
    <p:sldLayoutId id="2147483678" r:id="rId10"/>
    <p:sldLayoutId id="2147483679" r:id="rId11"/>
    <p:sldLayoutId id="2147483667" r:id="rId12"/>
    <p:sldLayoutId id="2147483680" r:id="rId13"/>
    <p:sldLayoutId id="2147483682" r:id="rId14"/>
    <p:sldLayoutId id="214748368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94008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</TotalTime>
  <Words>2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Courier New</vt:lpstr>
      <vt:lpstr>LucidaGrande</vt:lpstr>
      <vt:lpstr>Wingdings</vt:lpstr>
      <vt:lpstr>Theme 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Barcinas</dc:creator>
  <cp:lastModifiedBy>Jayabalan, Manoj</cp:lastModifiedBy>
  <cp:revision>61</cp:revision>
  <dcterms:created xsi:type="dcterms:W3CDTF">2016-09-19T18:05:34Z</dcterms:created>
  <dcterms:modified xsi:type="dcterms:W3CDTF">2020-11-10T16:05:58Z</dcterms:modified>
</cp:coreProperties>
</file>